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83" r:id="rId3"/>
    <p:sldId id="484" r:id="rId4"/>
    <p:sldId id="445" r:id="rId5"/>
    <p:sldId id="446" r:id="rId6"/>
    <p:sldId id="447" r:id="rId7"/>
    <p:sldId id="485" r:id="rId8"/>
    <p:sldId id="486" r:id="rId9"/>
    <p:sldId id="408" r:id="rId10"/>
    <p:sldId id="409" r:id="rId11"/>
    <p:sldId id="413" r:id="rId12"/>
    <p:sldId id="416" r:id="rId13"/>
    <p:sldId id="418" r:id="rId14"/>
    <p:sldId id="411" r:id="rId15"/>
    <p:sldId id="424" r:id="rId16"/>
    <p:sldId id="425" r:id="rId17"/>
    <p:sldId id="426" r:id="rId18"/>
    <p:sldId id="427" r:id="rId19"/>
    <p:sldId id="379" r:id="rId20"/>
    <p:sldId id="380" r:id="rId21"/>
    <p:sldId id="378" r:id="rId22"/>
    <p:sldId id="365" r:id="rId23"/>
    <p:sldId id="363" r:id="rId24"/>
    <p:sldId id="382" r:id="rId25"/>
    <p:sldId id="389" r:id="rId26"/>
    <p:sldId id="388" r:id="rId27"/>
    <p:sldId id="384" r:id="rId28"/>
    <p:sldId id="385" r:id="rId29"/>
    <p:sldId id="386" r:id="rId30"/>
    <p:sldId id="387" r:id="rId31"/>
    <p:sldId id="470" r:id="rId32"/>
    <p:sldId id="471" r:id="rId33"/>
    <p:sldId id="487" r:id="rId34"/>
    <p:sldId id="472" r:id="rId35"/>
    <p:sldId id="473" r:id="rId36"/>
    <p:sldId id="488" r:id="rId37"/>
    <p:sldId id="474" r:id="rId38"/>
    <p:sldId id="475" r:id="rId39"/>
    <p:sldId id="489" r:id="rId40"/>
    <p:sldId id="465" r:id="rId41"/>
    <p:sldId id="476" r:id="rId42"/>
    <p:sldId id="490" r:id="rId43"/>
    <p:sldId id="443" r:id="rId44"/>
    <p:sldId id="444" r:id="rId45"/>
    <p:sldId id="491" r:id="rId46"/>
    <p:sldId id="466" r:id="rId47"/>
    <p:sldId id="467" r:id="rId48"/>
    <p:sldId id="492" r:id="rId49"/>
    <p:sldId id="477" r:id="rId50"/>
    <p:sldId id="478" r:id="rId51"/>
    <p:sldId id="493" r:id="rId52"/>
    <p:sldId id="468" r:id="rId53"/>
    <p:sldId id="469" r:id="rId54"/>
    <p:sldId id="494" r:id="rId55"/>
    <p:sldId id="479" r:id="rId56"/>
    <p:sldId id="480" r:id="rId57"/>
    <p:sldId id="495" r:id="rId58"/>
    <p:sldId id="481" r:id="rId59"/>
    <p:sldId id="482" r:id="rId60"/>
    <p:sldId id="496" r:id="rId61"/>
    <p:sldId id="360" r:id="rId62"/>
    <p:sldId id="366" r:id="rId63"/>
    <p:sldId id="497" r:id="rId64"/>
    <p:sldId id="498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A13906-7E43-4B68-855D-2DF230749A5C}" v="16" dt="2025-12-15T10:20:01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boat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pig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Grace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shoots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705920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0556" y="248482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6683" y="331283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A1105A-A98A-2E51-6C60-E2AD25C52FEB}"/>
              </a:ext>
            </a:extLst>
          </p:cNvPr>
          <p:cNvSpPr txBox="1">
            <a:spLocks/>
          </p:cNvSpPr>
          <p:nvPr/>
        </p:nvSpPr>
        <p:spPr>
          <a:xfrm>
            <a:off x="378439" y="16630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shoots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Quickly close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 close” is an adverb and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be used as a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Quickly close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“Sandwich” is a noun. It can of course act as a noun and is a noun phrase.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96507" y="511351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019132" y="445226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24830" y="445226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449229" y="509285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E7716E-E463-DCE3-A0A8-6943DE0D3CDD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BE77CF-F968-751E-D17F-272846FE8A3A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0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between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between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“Between” is a preposition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cannot function as a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326888" y="507580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83950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955211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37471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175891-7411-7799-7881-F67C58B2D1B6}"/>
              </a:ext>
            </a:extLst>
          </p:cNvPr>
          <p:cNvSpPr/>
          <p:nvPr/>
        </p:nvSpPr>
        <p:spPr>
          <a:xfrm>
            <a:off x="8119787" y="3853235"/>
            <a:ext cx="828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5D4063-3BFF-4001-C856-B6F982B26941}"/>
              </a:ext>
            </a:extLst>
          </p:cNvPr>
          <p:cNvSpPr/>
          <p:nvPr/>
        </p:nvSpPr>
        <p:spPr>
          <a:xfrm>
            <a:off x="3133725" y="3841759"/>
            <a:ext cx="1985963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5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keys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F2B64F-03E2-716E-AA26-B3C7311BF7D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keys” has a determiner and a noun.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304A92-BA5C-E042-A18C-E8C43A7ECB4F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an adjective and a noun.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Mathematics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CC1E4D-4C63-33D1-155E-1FEBF188F71F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“Mathematics” is a noun.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 and is a noun phrase.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747283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179882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86424" y="225281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98943" y="226600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noun phrases about Scrambler?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angry sneaky Scrambler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lizard like Scrambler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very naughty Scrambler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14209"/>
              </p:ext>
            </p:extLst>
          </p:nvPr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531954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724499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found silver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774243" y="271639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982982" y="2644437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259720">
            <a:off x="4996879" y="2681008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1871</Words>
  <Application>Microsoft Office PowerPoint</Application>
  <PresentationFormat>Widescreen</PresentationFormat>
  <Paragraphs>430</Paragraphs>
  <Slides>64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noun phrases!</vt:lpstr>
      <vt:lpstr>How about?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2025-12-22T09:58:09Z</dcterms:modified>
</cp:coreProperties>
</file>